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7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1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68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11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99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70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5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5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1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6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7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3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9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3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1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66AA95-03BF-4FE0-A70A-457837AE0ACC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920887-1664-4590-BEDE-D7590A7A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37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"/>
            <a:ext cx="12192000" cy="68333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4092" y="111762"/>
            <a:ext cx="6096000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              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№2 «Колокольчик»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Старооскольского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4663" y="1906790"/>
            <a:ext cx="3187337" cy="1015663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Спирина Анастасия Яковлевна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5611" y="1933741"/>
            <a:ext cx="4563291" cy="10772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на дороге»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0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701" y="388775"/>
            <a:ext cx="6096000" cy="55092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/>
            <a:r>
              <a:rPr lang="ru-RU" sz="4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ребятам предостережение: выучите срочно </a:t>
            </a:r>
            <a:r>
              <a:rPr lang="ru-RU" sz="44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движения</a:t>
            </a:r>
            <a:r>
              <a:rPr lang="ru-RU" sz="4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чтоб не волновались каждый день родители, чтоб спокойно ехали водители!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raskraskirus.ru/wp-content/uploads/2/a/e/2ae489160e56f4879d638d20490ac3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7649" y="-115154"/>
            <a:ext cx="5402328" cy="65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1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Правило, которое должен знать и соблюдать каждый пешеход!!!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4" y="1390561"/>
            <a:ext cx="3838575" cy="230832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нельзя свободно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Бегать, как и где решил.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– для пешеходов,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дорога – для машин!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7083" y="1779032"/>
            <a:ext cx="3724275" cy="279595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Вдоль дороги огражденье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для лазанья стоит.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оно – предупрежденье: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Пешеходам путь закрыт!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91550" y="1390561"/>
            <a:ext cx="3467100" cy="279595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не бесконечен.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 ним не по пути,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транспорту навстречу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обочине идти.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atherineasquithgallery.com/uploads/posts/2021-03/1614798109_45-p-fon-dlya-pdd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26" y="448945"/>
            <a:ext cx="13017160" cy="67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3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езопасность на дороге презентация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8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488" y="0"/>
            <a:ext cx="9228307" cy="39703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450000" indent="457200" algn="ctr">
              <a:lnSpc>
                <a:spcPct val="150000"/>
              </a:lnSpc>
            </a:pP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ПДДД:</a:t>
            </a:r>
          </a:p>
          <a:p>
            <a:pPr marL="450000" indent="457200" algn="ctr">
              <a:lnSpc>
                <a:spcPct val="150000"/>
              </a:lnSpc>
            </a:pP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Пра́вила </a:t>
            </a:r>
            <a:r>
              <a:rPr lang="ru-RU" sz="2400" b="1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доро́жного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движе́ния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свод правил, регулирующих обязанности участников дорожного движения (водителей транспортных средств, пассажиров, пешеходов и так далее), а также технические требования, предъявляемые к транспортным средствам, для обеспечения безопасности дорожного движения.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catherineasquithgallery.com/uploads/posts/2021-03/1614798109_45-p-fon-dlya-pdd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737" y="-719847"/>
            <a:ext cx="12928060" cy="79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8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езопасность на дороге презентация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8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640" y="111426"/>
            <a:ext cx="12128360" cy="584775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«ПОМНИ ПРАВИЛА ДВИЖЕНЬЯ КАК ТАБЛИЦУ УМНОЖЕНЬЯ»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zamanilka.ru/wp-content/uploads/2022/12/kartinki-bezopasnost-dete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20"/>
            <a:ext cx="12192000" cy="606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0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998" y="2338449"/>
            <a:ext cx="4656306" cy="258532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на дороге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руки, ноги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правило везде,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иначе быть беде!!!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6566" y="0"/>
            <a:ext cx="10398868" cy="10772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помните ребята правила движение вы должны знать и соблюдать всегда и везде!!!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https://ds216-rzd.irk.prosadiki.ru/media/2020/09/15/1242981115/57199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46" y="3333749"/>
            <a:ext cx="11877399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raskraskirus.ru/wp-content/uploads/2/a/e/2ae489160e56f4879d638d20490ac3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3304" y="538609"/>
            <a:ext cx="5402328" cy="65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6324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101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Nastya</cp:lastModifiedBy>
  <cp:revision>7</cp:revision>
  <dcterms:created xsi:type="dcterms:W3CDTF">2023-11-17T09:16:01Z</dcterms:created>
  <dcterms:modified xsi:type="dcterms:W3CDTF">2024-01-15T20:01:25Z</dcterms:modified>
</cp:coreProperties>
</file>